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71" r:id="rId5"/>
    <p:sldId id="262" r:id="rId6"/>
    <p:sldId id="270" r:id="rId7"/>
  </p:sldIdLst>
  <p:sldSz cx="9144000" cy="5143500" type="screen16x9"/>
  <p:notesSz cx="6858000" cy="9144000"/>
  <p:embeddedFontLst>
    <p:embeddedFont>
      <p:font typeface="Roboto" panose="02000000000000000000" pitchFamily="2" charset="0"/>
      <p:regular r:id="rId9"/>
      <p:bold r:id="rId10"/>
      <p:italic r:id="rId11"/>
      <p:boldItalic r:id="rId12"/>
    </p:embeddedFont>
    <p:embeddedFont>
      <p:font typeface="Tw Cen MT" panose="020B0602020104020603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EE7A67-55CD-4AA1-8CED-8FE074BCCA7A}">
  <a:tblStyle styleId="{EAEE7A67-55CD-4AA1-8CED-8FE074BCCA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525b0e43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525b0e43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51f699afe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51f699afe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5b09a965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5b09a965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366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9090756a_1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9090756a_1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5b09a965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5b09a965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975589"/>
            <a:ext cx="6517482" cy="188191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2914651"/>
            <a:ext cx="6517482" cy="1028699"/>
          </a:xfrm>
        </p:spPr>
        <p:txBody>
          <a:bodyPr>
            <a:normAutofit/>
          </a:bodyPr>
          <a:lstStyle>
            <a:lvl1pPr marL="0" indent="0" algn="ctr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290716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3217030"/>
            <a:ext cx="7773324" cy="608708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8" y="523696"/>
            <a:ext cx="7366899" cy="2410602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3831546"/>
            <a:ext cx="7773339" cy="511854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722472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457200"/>
            <a:ext cx="7773339" cy="2570434"/>
          </a:xfrm>
        </p:spPr>
        <p:txBody>
          <a:bodyPr anchor="ctr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3153616"/>
            <a:ext cx="7773339" cy="1189785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3782615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4460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3279597"/>
            <a:ext cx="7773339" cy="10657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3" name="TextBox 12"/>
          <p:cNvSpPr txBox="1"/>
          <p:nvPr/>
        </p:nvSpPr>
        <p:spPr>
          <a:xfrm>
            <a:off x="751116" y="565625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18169" y="22451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565226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1604041"/>
            <a:ext cx="7773339" cy="1883876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3496751"/>
            <a:ext cx="7773339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595208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457200"/>
            <a:ext cx="7773339" cy="12038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1775320"/>
            <a:ext cx="2474232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207517"/>
            <a:ext cx="2474232" cy="2135884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2" y="1775320"/>
            <a:ext cx="2468641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2" y="2207517"/>
            <a:ext cx="2477513" cy="2135884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775320"/>
            <a:ext cx="247869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207517"/>
            <a:ext cx="2478696" cy="2135884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630895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458079"/>
            <a:ext cx="7773339" cy="12029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1" y="3153615"/>
            <a:ext cx="247230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1" y="1775320"/>
            <a:ext cx="2472307" cy="1143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1" y="3585811"/>
            <a:ext cx="2472307" cy="75758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3153615"/>
            <a:ext cx="2476371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1775320"/>
            <a:ext cx="2477514" cy="1143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85811"/>
            <a:ext cx="2477514" cy="75758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3153615"/>
            <a:ext cx="2475511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1775320"/>
            <a:ext cx="2478696" cy="1143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3585809"/>
            <a:ext cx="2478790" cy="757591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8779546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1775320"/>
            <a:ext cx="7773339" cy="25680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480081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1"/>
            <a:ext cx="1914995" cy="38861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457201"/>
            <a:ext cx="5744043" cy="38861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8088996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7607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1775320"/>
            <a:ext cx="7772870" cy="2568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013019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21423"/>
            <a:ext cx="7763814" cy="2052614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2743093"/>
            <a:ext cx="7763814" cy="1026137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5213596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463888"/>
            <a:ext cx="7773338" cy="11971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1775320"/>
            <a:ext cx="3829520" cy="2568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1775320"/>
            <a:ext cx="3829050" cy="2568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6110296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463888"/>
            <a:ext cx="7773338" cy="11971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1778263"/>
            <a:ext cx="3655106" cy="509996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19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2288260"/>
            <a:ext cx="3829520" cy="2055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1778263"/>
            <a:ext cx="3661353" cy="509996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19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0" y="2288260"/>
            <a:ext cx="3829051" cy="2055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85768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8497138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76773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457200"/>
            <a:ext cx="2951766" cy="1517439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457201"/>
            <a:ext cx="4650122" cy="38861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1974639"/>
            <a:ext cx="2951767" cy="2368761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6788822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457200"/>
            <a:ext cx="4451227" cy="1517441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2" y="457201"/>
            <a:ext cx="2441519" cy="38862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1974639"/>
            <a:ext cx="4451212" cy="2368760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940666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32" y="463888"/>
            <a:ext cx="7773338" cy="1197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1775320"/>
            <a:ext cx="7773339" cy="2568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3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31" y="4412457"/>
            <a:ext cx="500466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7316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85934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15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3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2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283375" y="31158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Name: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 &amp; 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Web and app development</a:t>
            </a:r>
            <a:endParaRPr sz="2200" dirty="0"/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4825" y="149800"/>
            <a:ext cx="6264875" cy="427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bg1"/>
                </a:solidFill>
              </a:rPr>
              <a:t>Client:</a:t>
            </a:r>
            <a:endParaRPr sz="4800" b="1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/>
                </a:solidFill>
              </a:rPr>
              <a:t>APPLY PRESSURE </a:t>
            </a:r>
            <a:endParaRPr sz="2400" b="1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/>
                </a:solidFill>
              </a:rPr>
              <a:t>SHOE CLEANERS</a:t>
            </a:r>
            <a:r>
              <a:rPr lang="en" sz="4800" b="1" dirty="0">
                <a:solidFill>
                  <a:schemeClr val="bg1"/>
                </a:solidFill>
              </a:rPr>
              <a:t> </a:t>
            </a:r>
            <a:br>
              <a:rPr lang="en" sz="4800" b="1" dirty="0">
                <a:solidFill>
                  <a:schemeClr val="bg1"/>
                </a:solidFill>
              </a:rPr>
            </a:br>
            <a:r>
              <a:rPr lang="en" sz="4800" b="1" dirty="0">
                <a:solidFill>
                  <a:schemeClr val="bg1"/>
                </a:solidFill>
              </a:rPr>
              <a:t>AND MORE</a:t>
            </a:r>
            <a:endParaRPr sz="4800" dirty="0">
              <a:solidFill>
                <a:schemeClr val="bg1"/>
              </a:solidFill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4723" y="914175"/>
            <a:ext cx="4956652" cy="279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2000" y="0"/>
            <a:ext cx="274075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333" y="0"/>
            <a:ext cx="2589584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86611" y="0"/>
            <a:ext cx="261837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7" descr="Overhead shot of young people sitting on a boardwalk"/>
          <p:cNvPicPr preferRelativeResize="0"/>
          <p:nvPr/>
        </p:nvPicPr>
        <p:blipFill rotWithShape="1">
          <a:blip r:embed="rId3">
            <a:alphaModFix/>
          </a:blip>
          <a:srcRect t="8630" r="1254" b="8063"/>
          <a:stretch/>
        </p:blipFill>
        <p:spPr>
          <a:xfrm>
            <a:off x="-1068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17">
            <a:extLst>
              <a:ext uri="{FF2B5EF4-FFF2-40B4-BE49-F238E27FC236}">
                <a16:creationId xmlns:a16="http://schemas.microsoft.com/office/drawing/2014/main" id="{E10FBB64-514F-0E4E-F62F-2B71627F1144}"/>
              </a:ext>
            </a:extLst>
          </p:cNvPr>
          <p:cNvSpPr txBox="1">
            <a:spLocks/>
          </p:cNvSpPr>
          <p:nvPr/>
        </p:nvSpPr>
        <p:spPr>
          <a:xfrm>
            <a:off x="673919" y="1334148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  <a:defRPr sz="6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  <a:defRPr sz="6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  <a:defRPr sz="6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  <a:defRPr sz="6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  <a:defRPr sz="6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  <a:defRPr sz="6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  <a:defRPr sz="6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  <a:defRPr sz="6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  <a:defRPr sz="6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dirty="0"/>
              <a:t>The Problem Domain</a:t>
            </a:r>
          </a:p>
        </p:txBody>
      </p:sp>
      <p:sp>
        <p:nvSpPr>
          <p:cNvPr id="5" name="Google Shape;95;p17">
            <a:extLst>
              <a:ext uri="{FF2B5EF4-FFF2-40B4-BE49-F238E27FC236}">
                <a16:creationId xmlns:a16="http://schemas.microsoft.com/office/drawing/2014/main" id="{0A90FA4A-F3B5-8466-0B9E-57505F8FF95F}"/>
              </a:ext>
            </a:extLst>
          </p:cNvPr>
          <p:cNvSpPr txBox="1">
            <a:spLocks/>
          </p:cNvSpPr>
          <p:nvPr/>
        </p:nvSpPr>
        <p:spPr>
          <a:xfrm>
            <a:off x="460950" y="2482282"/>
            <a:ext cx="8222100" cy="22807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600" dirty="0">
                <a:solidFill>
                  <a:schemeClr val="bg1"/>
                </a:solidFill>
              </a:rPr>
              <a:t>The traditional laundry service industry often relies on in-person or phone-based bookings, which can be time-consuming and inconvenient for customers. By digitizing the process, we aim to provide a seamless experience for customers to book and pay for laundry services online, as well as offer a collection and delivery service through a single app. </a:t>
            </a:r>
          </a:p>
        </p:txBody>
      </p:sp>
    </p:spTree>
    <p:extLst>
      <p:ext uri="{BB962C8B-B14F-4D97-AF65-F5344CB8AC3E}">
        <p14:creationId xmlns:p14="http://schemas.microsoft.com/office/powerpoint/2010/main" val="2623170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4336931" cy="14043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Business solution</a:t>
            </a:r>
            <a:endParaRPr dirty="0"/>
          </a:p>
        </p:txBody>
      </p:sp>
      <p:sp>
        <p:nvSpPr>
          <p:cNvPr id="2" name="Google Shape;108;p18">
            <a:extLst>
              <a:ext uri="{FF2B5EF4-FFF2-40B4-BE49-F238E27FC236}">
                <a16:creationId xmlns:a16="http://schemas.microsoft.com/office/drawing/2014/main" id="{ED787545-3CD6-A791-18B5-84CCF4066E0A}"/>
              </a:ext>
            </a:extLst>
          </p:cNvPr>
          <p:cNvSpPr txBox="1">
            <a:spLocks/>
          </p:cNvSpPr>
          <p:nvPr/>
        </p:nvSpPr>
        <p:spPr>
          <a:xfrm>
            <a:off x="490250" y="3211033"/>
            <a:ext cx="8416079" cy="1224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⦁ Provide a convenient and user-friendly platform for customers to book and pay for laundry services online.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⦁ Modernize the collection and delivery process to enhance customer satisfaction and operational efficiency.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⦁ Enable laundry service providers to expand their customer reach and improve business visibility.</a:t>
            </a:r>
          </a:p>
          <a:p>
            <a:pPr>
              <a:spcBef>
                <a:spcPts val="1600"/>
              </a:spcBef>
            </a:pP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1600"/>
              </a:spcBef>
            </a:pP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7" descr="Overhead shot of young people sitting on a boardwalk"/>
          <p:cNvPicPr preferRelativeResize="0"/>
          <p:nvPr/>
        </p:nvPicPr>
        <p:blipFill rotWithShape="1">
          <a:blip r:embed="rId3">
            <a:alphaModFix/>
          </a:blip>
          <a:srcRect t="8630" r="1254" b="8063"/>
          <a:stretch/>
        </p:blipFill>
        <p:spPr>
          <a:xfrm>
            <a:off x="-1068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THANK YOU </a:t>
            </a:r>
            <a:endParaRPr b="1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grpSp>
        <p:nvGrpSpPr>
          <p:cNvPr id="165" name="Google Shape;165;p27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66" name="Google Shape;166;p27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7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7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7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7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7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7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7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7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7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7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7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7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7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7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0</TotalTime>
  <Words>133</Words>
  <Application>Microsoft Office PowerPoint</Application>
  <PresentationFormat>On-screen Show (16:9)</PresentationFormat>
  <Paragraphs>16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Tw Cen MT</vt:lpstr>
      <vt:lpstr>Arial</vt:lpstr>
      <vt:lpstr>Roboto</vt:lpstr>
      <vt:lpstr>Droplet</vt:lpstr>
      <vt:lpstr>Group Name: Q &amp; L   Web and app development</vt:lpstr>
      <vt:lpstr>Client: APPLY PRESSURE  SHOE CLEANERS  AND MORE</vt:lpstr>
      <vt:lpstr>PowerPoint Presentation</vt:lpstr>
      <vt:lpstr>PowerPoint Presentation</vt:lpstr>
      <vt:lpstr>Business solution</vt:lpstr>
      <vt:lpstr>THANK YOU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Name: Q &amp; L   Web and app development</dc:title>
  <dc:creator>Hp</dc:creator>
  <cp:lastModifiedBy>Hp</cp:lastModifiedBy>
  <cp:revision>1</cp:revision>
  <dcterms:modified xsi:type="dcterms:W3CDTF">2023-11-04T18:43:24Z</dcterms:modified>
</cp:coreProperties>
</file>